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5" r:id="rId6"/>
    <p:sldId id="264" r:id="rId7"/>
    <p:sldId id="266" r:id="rId8"/>
    <p:sldId id="267" r:id="rId9"/>
    <p:sldId id="269" r:id="rId10"/>
    <p:sldId id="270" r:id="rId11"/>
    <p:sldId id="268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98F"/>
    <a:srgbClr val="9A0EE8"/>
    <a:srgbClr val="049A76"/>
    <a:srgbClr val="04A47E"/>
    <a:srgbClr val="038768"/>
    <a:srgbClr val="008A45"/>
    <a:srgbClr val="FF8E1D"/>
    <a:srgbClr val="47DDBD"/>
    <a:srgbClr val="B5AC7D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0328" autoAdjust="0"/>
  </p:normalViewPr>
  <p:slideViewPr>
    <p:cSldViewPr>
      <p:cViewPr varScale="1">
        <p:scale>
          <a:sx n="74" d="100"/>
          <a:sy n="74" d="100"/>
        </p:scale>
        <p:origin x="157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6B66F-1A2C-4C8D-9448-D95685934442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1DE04-04D1-47DA-9BEC-AB58C2BF60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12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16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Подробный</a:t>
            </a:r>
            <a:r>
              <a:rPr lang="ru-RU" baseline="0" dirty="0"/>
              <a:t> разбор на цели можно увидеть на нашей доске. Среди них задачи о решении проблем, моделировании деталей, сборке.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1DE04-04D1-47DA-9BEC-AB58C2BF605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3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C0106-EE23-46AA-935A-A67504E11F50}" type="datetimeFigureOut">
              <a:rPr lang="ru-RU" smtClean="0"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35B83-54A4-43DC-BF5A-DC7E563FF39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6947" y="3429000"/>
            <a:ext cx="7929618" cy="1071545"/>
          </a:xfrm>
        </p:spPr>
        <p:txBody>
          <a:bodyPr>
            <a:normAutofit/>
          </a:bodyPr>
          <a:lstStyle/>
          <a:p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Энди</a:t>
            </a:r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Уорхол</a:t>
            </a:r>
            <a:endParaRPr lang="ru-RU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66" name="AutoShape 2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68" name="AutoShape 4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0" name="AutoShape 6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272" name="AutoShape 8" descr="https://pp.vk.me/c630430/v630430288/4c7c9/fYwQyH7rLf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9" y="1213831"/>
            <a:ext cx="2294874" cy="22948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5" y="1212673"/>
            <a:ext cx="2296032" cy="22960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4336" r="6961" b="6239"/>
          <a:stretch/>
        </p:blipFill>
        <p:spPr>
          <a:xfrm>
            <a:off x="6844984" y="1213831"/>
            <a:ext cx="2294874" cy="22948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2" y="1212673"/>
            <a:ext cx="2309699" cy="22960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будем делать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Программировать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стирания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Поднимать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веб-сервис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Реализовывать </a:t>
            </a:r>
            <a:r>
              <a:rPr lang="ru-RU" dirty="0">
                <a:solidFill>
                  <a:srgbClr val="4F81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кнопку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стирания в веб-сервисе</a:t>
            </a:r>
            <a:endParaRPr lang="ru-RU" dirty="0">
              <a:solidFill>
                <a:srgbClr val="4F81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3501008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67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9434" y="3789040"/>
            <a:ext cx="9144000" cy="1294388"/>
          </a:xfrm>
        </p:spPr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5122" name="Picture 2" descr="https://learnodo-newtonic.com/wp-content/uploads/2014/09/Banana-1966-Andy-Warh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4664"/>
            <a:ext cx="3208690" cy="3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5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21607" y="3374669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Илья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Бадрызлов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93262" y="3342772"/>
            <a:ext cx="1003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Мария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Колос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9309" y="3374669"/>
            <a:ext cx="1523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Николай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Вельдяйкин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Команда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159358" y="3374669"/>
            <a:ext cx="144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Лейсан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Галимова</a:t>
            </a:r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9070" y="5113625"/>
            <a:ext cx="390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мастера на все руки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693848" y="4563395"/>
            <a:ext cx="20026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 –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модели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скетчи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демонстрации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824571" y="4628728"/>
            <a:ext cx="22107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идеи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презентации</a:t>
            </a:r>
          </a:p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</a:t>
            </a:r>
          </a:p>
          <a:p>
            <a:pPr algn="ctr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01189" y="4159928"/>
            <a:ext cx="102410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059832" y="4159928"/>
            <a:ext cx="102410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83108" y="4165715"/>
            <a:ext cx="1024107" cy="45719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417887" y="4164120"/>
            <a:ext cx="1024107" cy="45719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Николай  Вельдяйк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1" y="1186194"/>
            <a:ext cx="1905000" cy="1905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лья  Бадрызлов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24" y="1196023"/>
            <a:ext cx="1881917" cy="18819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p.vk.me/c628831/v628831325/5043c/HDxuwoIKK0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5" b="26784"/>
          <a:stretch/>
        </p:blipFill>
        <p:spPr bwMode="auto">
          <a:xfrm>
            <a:off x="6773148" y="1004829"/>
            <a:ext cx="2058821" cy="2244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4.downloader.disk.yandex.ru/preview/fe65c77bed17623c08d747a421f490bbcf99bc0a7f8f3a9aca0ee5878ad1594e/inf/k6p096IPJTAGp3ejHH4xPSUDO8cH5GWNfo0drpdPXmwXOQlzLMv027GnHbXF9loMrAhKc5Bs2a5gnISeLCrH6A%3D%3D?uid=0&amp;filename=DSC01592.JPG&amp;disposition=inline&amp;hash=&amp;limit=0&amp;content_type=image%2Fjpeg&amp;tknv=v2&amp;size=1163x49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7" b="13261"/>
          <a:stretch/>
        </p:blipFill>
        <p:spPr bwMode="auto">
          <a:xfrm>
            <a:off x="4597474" y="1196023"/>
            <a:ext cx="1918742" cy="1956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Левая фигурная скобка 24"/>
          <p:cNvSpPr/>
          <p:nvPr/>
        </p:nvSpPr>
        <p:spPr>
          <a:xfrm rot="16200000">
            <a:off x="2284308" y="2804121"/>
            <a:ext cx="486837" cy="38968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943319" y="4172718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лидер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9712" y="1556792"/>
            <a:ext cx="5616624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Сделать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ластик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Модифицировать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крепление для маркера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Укрепить </a:t>
            </a:r>
            <a:r>
              <a:rPr lang="ru-RU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положение столика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33164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31640" y="265902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331640" y="4221088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Сделать ластик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49572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Придумать конструкцию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Распечатать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модель на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</a:t>
                      </a:r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– принтере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//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скетч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Создать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</a:t>
                      </a:r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– модель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Установить конструкцию с магнитом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7" t="28220" r="23124" b="5932"/>
          <a:stretch/>
        </p:blipFill>
        <p:spPr>
          <a:xfrm>
            <a:off x="2267744" y="2245015"/>
            <a:ext cx="2304256" cy="23042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0624" r="58000" b="20601"/>
          <a:stretch/>
        </p:blipFill>
        <p:spPr>
          <a:xfrm>
            <a:off x="4570153" y="4519871"/>
            <a:ext cx="2306103" cy="2365513"/>
          </a:xfrm>
          <a:prstGeom prst="rect">
            <a:avLst/>
          </a:prstGeom>
        </p:spPr>
      </p:pic>
      <p:pic>
        <p:nvPicPr>
          <p:cNvPr id="7" name="Picture 2" descr="https://pp.vk.me/c630430/v630430288/4cfb2/jEwqLX5NwQA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3757" r="36736" b="6397"/>
          <a:stretch/>
        </p:blipFill>
        <p:spPr bwMode="auto">
          <a:xfrm rot="10800000">
            <a:off x="-57422" y="4549271"/>
            <a:ext cx="2338921" cy="23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p.vk.me/c630430/v630430288/4d042/ZNiqw4g1GGk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24397" r="-51" b="22873"/>
          <a:stretch/>
        </p:blipFill>
        <p:spPr bwMode="auto">
          <a:xfrm>
            <a:off x="6839744" y="2205124"/>
            <a:ext cx="2325165" cy="23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Модифицировать крепление для маркера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14015"/>
              </p:ext>
            </p:extLst>
          </p:nvPr>
        </p:nvGraphicFramePr>
        <p:xfrm>
          <a:off x="0" y="2233052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Придумать конструкцию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Распечатать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модель на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</a:t>
                      </a:r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– принтере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Создать </a:t>
                      </a:r>
                    </a:p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</a:t>
                      </a:r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– модель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Установить конструкцию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51" t="1000" r="6366" b="1000"/>
          <a:stretch/>
        </p:blipFill>
        <p:spPr>
          <a:xfrm>
            <a:off x="4572000" y="4553434"/>
            <a:ext cx="2288232" cy="2376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594"/>
          <a:stretch/>
        </p:blipFill>
        <p:spPr>
          <a:xfrm>
            <a:off x="2286656" y="2229401"/>
            <a:ext cx="2273657" cy="23298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41600" r="25151" b="23750"/>
          <a:stretch/>
        </p:blipFill>
        <p:spPr>
          <a:xfrm>
            <a:off x="6860232" y="2239545"/>
            <a:ext cx="2320280" cy="23202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37191" r="4609" b="21570"/>
          <a:stretch/>
        </p:blipFill>
        <p:spPr>
          <a:xfrm rot="5400000">
            <a:off x="-47615" y="4595427"/>
            <a:ext cx="2376264" cy="22922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1143000"/>
          </a:xfrm>
        </p:spPr>
        <p:txBody>
          <a:bodyPr>
            <a:normAutofit/>
          </a:bodyPr>
          <a:lstStyle/>
          <a:p>
            <a:pPr marL="514350" indent="-51435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Укрепить положение столика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76203"/>
              </p:ext>
            </p:extLst>
          </p:nvPr>
        </p:nvGraphicFramePr>
        <p:xfrm>
          <a:off x="0" y="2205668"/>
          <a:ext cx="9144000" cy="46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544452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5076742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2709447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1805515"/>
                    </a:ext>
                  </a:extLst>
                </a:gridCol>
              </a:tblGrid>
              <a:tr h="2326166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Случайный</a:t>
                      </a:r>
                      <a:endParaRPr lang="ru-RU" b="0" baseline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algn="ctr"/>
                      <a:r>
                        <a:rPr lang="ru-RU" b="0" baseline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взгляд</a:t>
                      </a:r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D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Воплощение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941457"/>
                  </a:ext>
                </a:extLst>
              </a:tr>
              <a:tr h="2326166"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Озарение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Тест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59551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5"/>
          <a:stretch/>
        </p:blipFill>
        <p:spPr>
          <a:xfrm>
            <a:off x="0" y="4533166"/>
            <a:ext cx="2294826" cy="2367694"/>
          </a:xfrm>
          <a:prstGeom prst="rect">
            <a:avLst/>
          </a:prstGeom>
        </p:spPr>
      </p:pic>
      <p:pic>
        <p:nvPicPr>
          <p:cNvPr id="1026" name="Picture 2" descr="http://www.123-stickers.com/7211-7598-large/sticker-minion-cont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92896"/>
            <a:ext cx="1848272" cy="18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62" r="27370"/>
          <a:stretch/>
        </p:blipFill>
        <p:spPr>
          <a:xfrm>
            <a:off x="4571999" y="4531834"/>
            <a:ext cx="2304257" cy="23261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5" t="1470" r="23614"/>
          <a:stretch/>
        </p:blipFill>
        <p:spPr>
          <a:xfrm>
            <a:off x="6851545" y="2205668"/>
            <a:ext cx="2472983" cy="2326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получилось?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3654"/>
              </p:ext>
            </p:extLst>
          </p:nvPr>
        </p:nvGraphicFramePr>
        <p:xfrm>
          <a:off x="4241068" y="1501189"/>
          <a:ext cx="4838328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164">
                  <a:extLst>
                    <a:ext uri="{9D8B030D-6E8A-4147-A177-3AD203B41FA5}">
                      <a16:colId xmlns:a16="http://schemas.microsoft.com/office/drawing/2014/main" val="875835159"/>
                    </a:ext>
                  </a:extLst>
                </a:gridCol>
                <a:gridCol w="2419164">
                  <a:extLst>
                    <a:ext uri="{9D8B030D-6E8A-4147-A177-3AD203B41FA5}">
                      <a16:colId xmlns:a16="http://schemas.microsoft.com/office/drawing/2014/main" val="200642397"/>
                    </a:ext>
                  </a:extLst>
                </a:gridCol>
              </a:tblGrid>
              <a:tr h="1294864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Создан прототип ластика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Крепление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для маркера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стабильно</a:t>
                      </a:r>
                    </a:p>
                    <a:p>
                      <a:pPr algn="ctr"/>
                      <a:endParaRPr lang="ru-RU" sz="2000" b="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466159"/>
                  </a:ext>
                </a:extLst>
              </a:tr>
            </a:tbl>
          </a:graphicData>
        </a:graphic>
      </p:graphicFrame>
      <p:pic>
        <p:nvPicPr>
          <p:cNvPr id="4098" name="Picture 2" descr="https://pp.vk.me/c630430/v630430288/4c853/CDmPlGQove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" r="146" b="6570"/>
          <a:stretch/>
        </p:blipFill>
        <p:spPr bwMode="auto">
          <a:xfrm>
            <a:off x="144636" y="2538519"/>
            <a:ext cx="4104456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p.vk.me/c630430/v630430288/4cf06/NNf3BjfZTD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38519"/>
            <a:ext cx="2247734" cy="39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159224" y="1501189"/>
            <a:ext cx="2016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Стол крепко закреплен</a:t>
            </a:r>
          </a:p>
        </p:txBody>
      </p:sp>
      <p:pic>
        <p:nvPicPr>
          <p:cNvPr id="4102" name="Picture 6" descr="https://pp.vk.me/c630430/v630430288/4c867/nunFnSDW8y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 bwMode="auto">
          <a:xfrm>
            <a:off x="144636" y="4566287"/>
            <a:ext cx="4104456" cy="195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p.vk.me/c630430/v630430288/4cf79/p5_wI0hEMN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7255" r="30241"/>
          <a:stretch/>
        </p:blipFill>
        <p:spPr bwMode="auto">
          <a:xfrm>
            <a:off x="4532265" y="4557139"/>
            <a:ext cx="1844794" cy="19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p.vk.me/c630430/v630430288/4cf83/6xOhhwpP1dw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1" r="30212" b="7918"/>
          <a:stretch/>
        </p:blipFill>
        <p:spPr bwMode="auto">
          <a:xfrm>
            <a:off x="4532265" y="2529371"/>
            <a:ext cx="1844794" cy="19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Чему научились?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933234"/>
              </p:ext>
            </p:extLst>
          </p:nvPr>
        </p:nvGraphicFramePr>
        <p:xfrm>
          <a:off x="215516" y="4279946"/>
          <a:ext cx="8712968" cy="1684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23">
                  <a:extLst>
                    <a:ext uri="{9D8B030D-6E8A-4147-A177-3AD203B41FA5}">
                      <a16:colId xmlns:a16="http://schemas.microsoft.com/office/drawing/2014/main" val="73400998"/>
                    </a:ext>
                  </a:extLst>
                </a:gridCol>
                <a:gridCol w="3099572">
                  <a:extLst>
                    <a:ext uri="{9D8B030D-6E8A-4147-A177-3AD203B41FA5}">
                      <a16:colId xmlns:a16="http://schemas.microsoft.com/office/drawing/2014/main" val="3368367685"/>
                    </a:ext>
                  </a:extLst>
                </a:gridCol>
                <a:gridCol w="2709073">
                  <a:extLst>
                    <a:ext uri="{9D8B030D-6E8A-4147-A177-3AD203B41FA5}">
                      <a16:colId xmlns:a16="http://schemas.microsoft.com/office/drawing/2014/main" val="386731890"/>
                    </a:ext>
                  </a:extLst>
                </a:gridCol>
              </a:tblGrid>
              <a:tr h="1684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Делать надежные крепления из подручных материалов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Придумывать нестандартные конструкции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Разделять задачи и взаимодействовать внутри команды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568868"/>
                  </a:ext>
                </a:extLst>
              </a:tr>
            </a:tbl>
          </a:graphicData>
        </a:graphic>
      </p:graphicFrame>
      <p:pic>
        <p:nvPicPr>
          <p:cNvPr id="2050" name="Picture 2" descr="http://postroy-novoe.ru/upload/resize_cache/iblock/e2b/300_0_16a9cdfeb475445909b854c588a1af844/e2b1f67e8936ac8b0a918e1df3dfbdf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3" y="1417639"/>
            <a:ext cx="2128822" cy="21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lementy.ru/images/problems/pencils_&amp;_threads_fig3_600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23263"/>
            <a:ext cx="2180172" cy="18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.xl.thumbs.canstockphoto.com/canstock5320322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5"/>
          <a:stretch/>
        </p:blipFill>
        <p:spPr bwMode="auto">
          <a:xfrm>
            <a:off x="6156176" y="1873876"/>
            <a:ext cx="267472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115616" y="4179660"/>
            <a:ext cx="1238902" cy="48948"/>
          </a:xfrm>
          <a:prstGeom prst="rect">
            <a:avLst/>
          </a:prstGeom>
          <a:solidFill>
            <a:srgbClr val="9A0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52549" y="4122705"/>
            <a:ext cx="1238902" cy="489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020272" y="4171653"/>
            <a:ext cx="1238902" cy="48948"/>
          </a:xfrm>
          <a:prstGeom prst="rect">
            <a:avLst/>
          </a:prstGeom>
          <a:solidFill>
            <a:srgbClr val="D52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Проблемы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619672" y="1556792"/>
            <a:ext cx="55912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Отформатировалась </a:t>
            </a:r>
            <a:r>
              <a:rPr lang="ru-RU" dirty="0">
                <a:solidFill>
                  <a:srgbClr val="33CC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плата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Работа </a:t>
            </a:r>
            <a:r>
              <a:rPr lang="ru-RU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нижнего мотора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Эстетика </a:t>
            </a:r>
            <a:r>
              <a:rPr lang="ru-RU" dirty="0">
                <a:solidFill>
                  <a:srgbClr val="4F81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реализаций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Мы спим </a:t>
            </a:r>
            <a:r>
              <a:rPr lang="ru-RU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ночью</a:t>
            </a:r>
          </a:p>
        </p:txBody>
      </p:sp>
      <p:sp>
        <p:nvSpPr>
          <p:cNvPr id="5" name="Овал 4"/>
          <p:cNvSpPr/>
          <p:nvPr/>
        </p:nvSpPr>
        <p:spPr>
          <a:xfrm>
            <a:off x="971600" y="1772816"/>
            <a:ext cx="409938" cy="409938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71600" y="2636912"/>
            <a:ext cx="409938" cy="4099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1600" y="3501008"/>
            <a:ext cx="409938" cy="409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71600" y="4315206"/>
            <a:ext cx="409938" cy="4099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894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167</Words>
  <Application>Microsoft Office PowerPoint</Application>
  <PresentationFormat>Экран (4:3)</PresentationFormat>
  <Paragraphs>66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Segoe UI Light</vt:lpstr>
      <vt:lpstr>Тема Office</vt:lpstr>
      <vt:lpstr>Энди Уорхол</vt:lpstr>
      <vt:lpstr>Команда</vt:lpstr>
      <vt:lpstr>Цели</vt:lpstr>
      <vt:lpstr>Сделать ластик</vt:lpstr>
      <vt:lpstr>Модифицировать крепление для маркера</vt:lpstr>
      <vt:lpstr>Укрепить положение столика</vt:lpstr>
      <vt:lpstr>Что получилось?</vt:lpstr>
      <vt:lpstr>Чему научились?</vt:lpstr>
      <vt:lpstr>Проблемы</vt:lpstr>
      <vt:lpstr>Что будем делать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Энди Уорхол</dc:title>
  <dc:creator>USER</dc:creator>
  <cp:lastModifiedBy>Nikolay Veldyaykin</cp:lastModifiedBy>
  <cp:revision>38</cp:revision>
  <dcterms:created xsi:type="dcterms:W3CDTF">2016-08-23T15:29:01Z</dcterms:created>
  <dcterms:modified xsi:type="dcterms:W3CDTF">2016-08-24T09:38:35Z</dcterms:modified>
</cp:coreProperties>
</file>